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8" r:id="rId3"/>
    <p:sldId id="289" r:id="rId4"/>
    <p:sldId id="257" r:id="rId5"/>
    <p:sldId id="272" r:id="rId7"/>
    <p:sldId id="29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0B0"/>
    <a:srgbClr val="D66E9A"/>
    <a:srgbClr val="FF2F92"/>
    <a:srgbClr val="E6B3D0"/>
    <a:srgbClr val="EBEBEB"/>
    <a:srgbClr val="FF8AD8"/>
    <a:srgbClr val="49B4FF"/>
    <a:srgbClr val="297FD5"/>
    <a:srgbClr val="2164C5"/>
    <a:srgbClr val="143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E955B5B3-826B-49C1-81E0-051D91A6070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A286BC2-9977-4661-B705-475614C7A77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534E3A-414B-4882-A02F-36FA2C2BB80C}" type="slidenum">
              <a:rPr lang="id-ID" altLang="zh-CN" smtClean="0">
                <a:latin typeface="印品黑体" panose="00000500000000000000" pitchFamily="2" charset="-122"/>
              </a:rPr>
            </a:fld>
            <a:endParaRPr lang="id-ID" altLang="zh-CN" dirty="0">
              <a:latin typeface="印品黑体" panose="00000500000000000000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"/>
            <a:ext cx="12192000" cy="6856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5"/>
          <p:cNvCxnSpPr/>
          <p:nvPr/>
        </p:nvCxnSpPr>
        <p:spPr>
          <a:xfrm>
            <a:off x="647154" y="959854"/>
            <a:ext cx="308660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6"/>
          <p:cNvCxnSpPr/>
          <p:nvPr/>
        </p:nvCxnSpPr>
        <p:spPr>
          <a:xfrm>
            <a:off x="3896086" y="3706190"/>
            <a:ext cx="44678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"/>
          <p:cNvSpPr txBox="1"/>
          <p:nvPr/>
        </p:nvSpPr>
        <p:spPr>
          <a:xfrm>
            <a:off x="2190459" y="2493867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effectLst>
                  <a:outerShdw blurRad="114300" dist="139700" dir="7200000" algn="ctr" rotWithShape="0">
                    <a:schemeClr val="tx1">
                      <a:alpha val="61000"/>
                    </a:schemeClr>
                  </a:outerShdw>
                </a:effectLst>
                <a:latin typeface="仓耳明楷 W03" panose="00000500000000000000" pitchFamily="2" charset="-122"/>
                <a:ea typeface="仓耳明楷 W03" panose="00000500000000000000" pitchFamily="2" charset="-122"/>
              </a:rPr>
              <a:t>计划报告标题写在此处</a:t>
            </a:r>
            <a:endParaRPr lang="zh-CN" altLang="en-US" sz="6000" b="1" dirty="0">
              <a:solidFill>
                <a:schemeClr val="bg1"/>
              </a:solidFill>
              <a:effectLst>
                <a:outerShdw blurRad="114300" dist="139700" dir="7200000" algn="ctr" rotWithShape="0">
                  <a:schemeClr val="tx1">
                    <a:alpha val="61000"/>
                  </a:schemeClr>
                </a:outerShdw>
              </a:effectLst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15" name="Rectangle 27"/>
          <p:cNvSpPr txBox="1"/>
          <p:nvPr/>
        </p:nvSpPr>
        <p:spPr>
          <a:xfrm>
            <a:off x="2931031" y="3813220"/>
            <a:ext cx="6329938" cy="705193"/>
          </a:xfrm>
          <a:prstGeom prst="rect">
            <a:avLst/>
          </a:prstGeom>
          <a:ln w="12700">
            <a:miter lim="400000"/>
          </a:ln>
        </p:spPr>
        <p:txBody>
          <a:bodyPr wrap="non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ctr" defTabSz="412750" hangingPunct="0">
              <a:lnSpc>
                <a:spcPct val="150000"/>
              </a:lnSpc>
            </a:pPr>
            <a:r>
              <a:rPr lang="en-US" sz="1400" kern="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这里是您的副标题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，或者报告简述说明。这里是您的副标题，或者报告简述说明</a:t>
            </a:r>
            <a:endParaRPr lang="zh-CN" altLang="en-US" sz="1400" kern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defTabSz="412750" hangingPunct="0">
              <a:lnSpc>
                <a:spcPct val="150000"/>
              </a:lnSpc>
            </a:pPr>
            <a:endParaRPr sz="1400" kern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AutoShape 17"/>
          <p:cNvSpPr/>
          <p:nvPr/>
        </p:nvSpPr>
        <p:spPr bwMode="auto">
          <a:xfrm>
            <a:off x="-16996" y="5011688"/>
            <a:ext cx="12192000" cy="705192"/>
          </a:xfrm>
          <a:prstGeom prst="roundRect">
            <a:avLst>
              <a:gd name="adj" fmla="val 3435"/>
            </a:avLst>
          </a:prstGeom>
          <a:solidFill>
            <a:srgbClr val="CF70B0"/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id-ID" altLang="id-ID" dirty="0">
              <a:latin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8" name="Rectangle 27"/>
          <p:cNvSpPr txBox="1"/>
          <p:nvPr/>
        </p:nvSpPr>
        <p:spPr>
          <a:xfrm>
            <a:off x="3896086" y="5173751"/>
            <a:ext cx="4728539" cy="381066"/>
          </a:xfrm>
          <a:prstGeom prst="rect">
            <a:avLst/>
          </a:prstGeom>
          <a:ln w="12700">
            <a:miter lim="400000"/>
          </a:ln>
        </p:spPr>
        <p:txBody>
          <a:bodyPr wrap="non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ctr" defTabSz="412750" hangingPunct="0">
              <a:lnSpc>
                <a:spcPct val="150000"/>
              </a:lnSpc>
            </a:pPr>
            <a:r>
              <a:rPr lang="en-US" sz="1400" kern="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首都医科大学附属北京安贞医院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您的医院全称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报告人：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1400" kern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2" y="559076"/>
            <a:ext cx="2865293" cy="375600"/>
          </a:xfrm>
          <a:prstGeom prst="rect">
            <a:avLst/>
          </a:prstGeom>
        </p:spPr>
      </p:pic>
      <p:sp>
        <p:nvSpPr>
          <p:cNvPr id="10" name="Rectangle 27"/>
          <p:cNvSpPr txBox="1"/>
          <p:nvPr/>
        </p:nvSpPr>
        <p:spPr>
          <a:xfrm>
            <a:off x="789305" y="948055"/>
            <a:ext cx="3347720" cy="34480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defTabSz="412750" hangingPunct="0">
              <a:lnSpc>
                <a:spcPct val="150000"/>
              </a:lnSpc>
            </a:pP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CSECLS “</a:t>
            </a:r>
            <a:r>
              <a:rPr lang="en-US" sz="1100" kern="0" dirty="0" err="1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第二届</a:t>
            </a: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 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梦想杯</a:t>
            </a:r>
            <a:r>
              <a:rPr lang="en-US" altLang="zh-CN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”ECMO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护理病例大赛</a:t>
            </a:r>
            <a:endParaRPr sz="1100" kern="0" dirty="0">
              <a:solidFill>
                <a:schemeClr val="bg1"/>
              </a:solidFill>
              <a:latin typeface="Open Sans"/>
              <a:ea typeface="微软雅黑" panose="020B0503020204020204" pitchFamily="34" charset="-122"/>
              <a:cs typeface="Arial Narrow" panose="020B0606020202030204" pitchFamily="34" charset="0"/>
              <a:sym typeface="Open Sans"/>
            </a:endParaRPr>
          </a:p>
        </p:txBody>
      </p:sp>
    </p:spTree>
  </p:cSld>
  <p:clrMapOvr>
    <a:masterClrMapping/>
  </p:clrMapOvr>
  <p:transition spd="slow" advTm="2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795" y="-33226"/>
            <a:ext cx="9533206" cy="68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Shape 123"/>
          <p:cNvSpPr/>
          <p:nvPr/>
        </p:nvSpPr>
        <p:spPr>
          <a:xfrm>
            <a:off x="9331542" y="2861515"/>
            <a:ext cx="2144175" cy="7078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EB2429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4000" b="1" dirty="0">
                <a:solidFill>
                  <a:srgbClr val="2164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章节标题</a:t>
            </a:r>
            <a:endParaRPr sz="4000" b="1" dirty="0">
              <a:solidFill>
                <a:srgbClr val="2164C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804050" y="3625673"/>
            <a:ext cx="367166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7"/>
          <p:cNvSpPr txBox="1"/>
          <p:nvPr/>
        </p:nvSpPr>
        <p:spPr>
          <a:xfrm>
            <a:off x="5703924" y="3851203"/>
            <a:ext cx="5771793" cy="1674689"/>
          </a:xfrm>
          <a:prstGeom prst="rect">
            <a:avLst/>
          </a:prstGeom>
          <a:ln w="12700">
            <a:miter lim="400000"/>
          </a:ln>
        </p:spPr>
        <p:txBody>
          <a:bodyPr wrap="squar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填写您的提纲提要或者简单叙述副标题 填写您的提纲提要或者简单叙述副标题 填写您的提纲提要或者简单叙述副标题 填写您的提纲提要或者简单叙述副标题 填写您的提纲提要或者简单叙述副标题 填写您的提纲提要或者简单叙述副标题 填写您的提纲提要或者简单叙述副标题</a:t>
            </a:r>
            <a:endParaRPr lang="zh-CN" altLang="en-US" sz="1400" kern="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 defTabSz="412750" hangingPunct="0">
              <a:lnSpc>
                <a:spcPct val="150000"/>
              </a:lnSpc>
            </a:pPr>
            <a:endParaRPr sz="1400" kern="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AutoShape 17"/>
          <p:cNvSpPr/>
          <p:nvPr/>
        </p:nvSpPr>
        <p:spPr bwMode="auto">
          <a:xfrm>
            <a:off x="2658794" y="6344528"/>
            <a:ext cx="9533206" cy="513471"/>
          </a:xfrm>
          <a:prstGeom prst="roundRect">
            <a:avLst>
              <a:gd name="adj" fmla="val 3435"/>
            </a:avLst>
          </a:prstGeom>
          <a:gradFill flip="none" rotWithShape="1">
            <a:gsLst>
              <a:gs pos="0">
                <a:srgbClr val="297FD5"/>
              </a:gs>
              <a:gs pos="53000">
                <a:srgbClr val="49B4FF"/>
              </a:gs>
            </a:gsLst>
            <a:lin ang="10800000" scaled="1"/>
            <a:tileRect/>
          </a:gra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id-ID" altLang="id-ID" dirty="0">
              <a:latin typeface="印品黑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1" y="226526"/>
            <a:ext cx="1961020" cy="257063"/>
          </a:xfrm>
          <a:prstGeom prst="rect">
            <a:avLst/>
          </a:prstGeom>
        </p:spPr>
      </p:pic>
      <p:sp>
        <p:nvSpPr>
          <p:cNvPr id="8" name="Rectangle 27"/>
          <p:cNvSpPr txBox="1"/>
          <p:nvPr/>
        </p:nvSpPr>
        <p:spPr>
          <a:xfrm>
            <a:off x="6096000" y="6429375"/>
            <a:ext cx="3366770" cy="34480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defTabSz="412750" hangingPunct="0">
              <a:lnSpc>
                <a:spcPct val="150000"/>
              </a:lnSpc>
            </a:pP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CSECLS “</a:t>
            </a:r>
            <a:r>
              <a:rPr lang="en-US" sz="1100" kern="0" dirty="0" err="1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第二届</a:t>
            </a: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 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梦想杯</a:t>
            </a:r>
            <a:r>
              <a:rPr lang="en-US" altLang="zh-CN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”ECMO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护理病例大赛</a:t>
            </a:r>
            <a:endParaRPr sz="1100" kern="0" dirty="0">
              <a:solidFill>
                <a:schemeClr val="bg1"/>
              </a:solidFill>
              <a:latin typeface="Open Sans"/>
              <a:ea typeface="微软雅黑" panose="020B0503020204020204" pitchFamily="34" charset="-122"/>
              <a:cs typeface="Arial Narrow" panose="020B0606020202030204" pitchFamily="34" charset="0"/>
              <a:sym typeface="Open Sans"/>
            </a:endParaRPr>
          </a:p>
        </p:txBody>
      </p:sp>
    </p:spTree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23281" y="-33226"/>
            <a:ext cx="11568720" cy="68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164C5"/>
                </a:solidFill>
                <a:ea typeface="+mn-ea"/>
                <a:cs typeface="+mn-ea"/>
                <a:sym typeface="+mn-lt"/>
              </a:rPr>
              <a:t>点击添加标题</a:t>
            </a:r>
            <a:endParaRPr lang="en-US" dirty="0">
              <a:solidFill>
                <a:srgbClr val="2164C5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副标题</a:t>
            </a:r>
            <a:endParaRPr lang="en-US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723" y="3297924"/>
            <a:ext cx="1961020" cy="257063"/>
          </a:xfrm>
          <a:prstGeom prst="rect">
            <a:avLst/>
          </a:prstGeom>
        </p:spPr>
      </p:pic>
    </p:spTree>
  </p:cSld>
  <p:clrMapOvr>
    <a:masterClrMapping/>
  </p:clrMapOvr>
  <p:transition spd="slow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0" y="-33226"/>
            <a:ext cx="12192001" cy="6328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11" name="Content Placeholder 7"/>
          <p:cNvSpPr txBox="1"/>
          <p:nvPr/>
        </p:nvSpPr>
        <p:spPr bwMode="auto">
          <a:xfrm>
            <a:off x="561975" y="562494"/>
            <a:ext cx="6034087" cy="50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2164C5"/>
                </a:solidFill>
                <a:latin typeface="+mj-ea"/>
                <a:ea typeface="+mj-ea"/>
                <a:cs typeface="+mn-ea"/>
                <a:sym typeface="+mn-lt"/>
              </a:rPr>
              <a:t>点击添加标题</a:t>
            </a:r>
            <a:endParaRPr lang="en-US" altLang="zh-CN" sz="3600" b="1" dirty="0">
              <a:solidFill>
                <a:srgbClr val="2164C5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12" name="Title 1"/>
          <p:cNvSpPr txBox="1"/>
          <p:nvPr/>
        </p:nvSpPr>
        <p:spPr>
          <a:xfrm>
            <a:off x="561975" y="1017588"/>
            <a:ext cx="2890838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 err="1">
                <a:latin typeface="+mj-ea"/>
                <a:cs typeface="+mn-ea"/>
                <a:sym typeface="+mn-lt"/>
              </a:rPr>
              <a:t>副标题或者简单叙述</a:t>
            </a:r>
            <a:endParaRPr lang="en-US" sz="1400" dirty="0">
              <a:latin typeface="+mj-ea"/>
              <a:cs typeface="+mn-ea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20" y="305431"/>
            <a:ext cx="1961020" cy="257063"/>
          </a:xfrm>
          <a:prstGeom prst="rect">
            <a:avLst/>
          </a:prstGeom>
        </p:spPr>
      </p:pic>
      <p:sp>
        <p:nvSpPr>
          <p:cNvPr id="6" name="Rectangle 27"/>
          <p:cNvSpPr txBox="1"/>
          <p:nvPr/>
        </p:nvSpPr>
        <p:spPr>
          <a:xfrm>
            <a:off x="561975" y="6394450"/>
            <a:ext cx="3317875" cy="34480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defTabSz="412750" hangingPunct="0">
              <a:lnSpc>
                <a:spcPct val="150000"/>
              </a:lnSpc>
            </a:pP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CSECLS “</a:t>
            </a:r>
            <a:r>
              <a:rPr lang="en-US" sz="1100" kern="0" dirty="0" err="1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第二届</a:t>
            </a: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 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梦想杯</a:t>
            </a:r>
            <a:r>
              <a:rPr lang="en-US" altLang="zh-CN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”ECMO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护理病例大赛</a:t>
            </a:r>
            <a:endParaRPr sz="1100" kern="0" dirty="0">
              <a:solidFill>
                <a:schemeClr val="bg1"/>
              </a:solidFill>
              <a:latin typeface="Open Sans"/>
              <a:ea typeface="微软雅黑" panose="020B0503020204020204" pitchFamily="34" charset="-122"/>
              <a:cs typeface="Arial Narrow" panose="020B0606020202030204" pitchFamily="34" charset="0"/>
              <a:sym typeface="Open Sans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6"/>
          <p:cNvCxnSpPr/>
          <p:nvPr/>
        </p:nvCxnSpPr>
        <p:spPr>
          <a:xfrm>
            <a:off x="3896086" y="3396702"/>
            <a:ext cx="44678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"/>
          <p:cNvSpPr txBox="1"/>
          <p:nvPr/>
        </p:nvSpPr>
        <p:spPr>
          <a:xfrm>
            <a:off x="2190464" y="2184379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effectLst>
                  <a:outerShdw blurRad="114300" dist="139700" dir="7200000" algn="ctr" rotWithShape="0">
                    <a:schemeClr val="tx1">
                      <a:alpha val="61000"/>
                    </a:schemeClr>
                  </a:outerShdw>
                </a:effectLst>
                <a:latin typeface="仓耳明楷 W03" panose="00000500000000000000" pitchFamily="2" charset="-122"/>
                <a:ea typeface="仓耳明楷 W03" panose="00000500000000000000" pitchFamily="2" charset="-122"/>
              </a:rPr>
              <a:t>谢谢，欢迎批评指正！</a:t>
            </a:r>
            <a:endParaRPr lang="zh-CN" altLang="en-US" sz="6000" b="1" dirty="0">
              <a:solidFill>
                <a:schemeClr val="bg1"/>
              </a:solidFill>
              <a:effectLst>
                <a:outerShdw blurRad="114300" dist="139700" dir="7200000" algn="ctr" rotWithShape="0">
                  <a:schemeClr val="tx1">
                    <a:alpha val="61000"/>
                  </a:schemeClr>
                </a:outerShdw>
              </a:effectLst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9" name="AutoShape 17"/>
          <p:cNvSpPr/>
          <p:nvPr/>
        </p:nvSpPr>
        <p:spPr bwMode="auto">
          <a:xfrm>
            <a:off x="-16996" y="4561522"/>
            <a:ext cx="12192000" cy="705192"/>
          </a:xfrm>
          <a:prstGeom prst="roundRect">
            <a:avLst>
              <a:gd name="adj" fmla="val 3435"/>
            </a:avLst>
          </a:prstGeom>
          <a:solidFill>
            <a:srgbClr val="FF2F92"/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id-ID" altLang="id-ID" dirty="0">
              <a:latin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0" name="Rectangle 27"/>
          <p:cNvSpPr txBox="1"/>
          <p:nvPr/>
        </p:nvSpPr>
        <p:spPr>
          <a:xfrm>
            <a:off x="3896086" y="4723585"/>
            <a:ext cx="4728539" cy="381066"/>
          </a:xfrm>
          <a:prstGeom prst="rect">
            <a:avLst/>
          </a:prstGeom>
          <a:ln w="12700">
            <a:miter lim="400000"/>
          </a:ln>
        </p:spPr>
        <p:txBody>
          <a:bodyPr wrap="non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ctr" defTabSz="412750" hangingPunct="0">
              <a:lnSpc>
                <a:spcPct val="150000"/>
              </a:lnSpc>
            </a:pPr>
            <a:r>
              <a:rPr lang="en-US" sz="1400" kern="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首都医科大学附属北京安贞医院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您的医院全称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报告人：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1400" kern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" name="直接连接符 5"/>
          <p:cNvCxnSpPr/>
          <p:nvPr/>
        </p:nvCxnSpPr>
        <p:spPr>
          <a:xfrm>
            <a:off x="647154" y="959854"/>
            <a:ext cx="308660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2" y="559076"/>
            <a:ext cx="2865293" cy="375600"/>
          </a:xfrm>
          <a:prstGeom prst="rect">
            <a:avLst/>
          </a:prstGeom>
        </p:spPr>
      </p:pic>
      <p:sp>
        <p:nvSpPr>
          <p:cNvPr id="16" name="Rectangle 27"/>
          <p:cNvSpPr txBox="1"/>
          <p:nvPr/>
        </p:nvSpPr>
        <p:spPr>
          <a:xfrm>
            <a:off x="789305" y="948055"/>
            <a:ext cx="3204845" cy="34480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defTabSz="412750" hangingPunct="0">
              <a:lnSpc>
                <a:spcPct val="150000"/>
              </a:lnSpc>
            </a:pP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CSECLS “</a:t>
            </a:r>
            <a:r>
              <a:rPr lang="en-US" sz="1100" kern="0" dirty="0" err="1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第二届</a:t>
            </a:r>
            <a:r>
              <a:rPr 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 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梦想杯</a:t>
            </a:r>
            <a:r>
              <a:rPr lang="en-US" altLang="zh-CN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”ECMO</a:t>
            </a:r>
            <a:r>
              <a:rPr lang="zh-CN" altLang="en-US" sz="1100" kern="0" dirty="0">
                <a:solidFill>
                  <a:schemeClr val="bg1"/>
                </a:solidFill>
                <a:latin typeface="Open Sans"/>
                <a:ea typeface="微软雅黑" panose="020B0503020204020204" pitchFamily="34" charset="-122"/>
                <a:cs typeface="Arial Narrow" panose="020B0606020202030204" pitchFamily="34" charset="0"/>
                <a:sym typeface="Open Sans"/>
              </a:rPr>
              <a:t>护理病例大赛</a:t>
            </a:r>
            <a:endParaRPr sz="1100" kern="0" dirty="0">
              <a:solidFill>
                <a:schemeClr val="bg1"/>
              </a:solidFill>
              <a:latin typeface="Open Sans"/>
              <a:ea typeface="微软雅黑" panose="020B0503020204020204" pitchFamily="34" charset="-122"/>
              <a:cs typeface="Arial Narrow" panose="020B0606020202030204" pitchFamily="34" charset="0"/>
              <a:sym typeface="Open Sans"/>
            </a:endParaRPr>
          </a:p>
        </p:txBody>
      </p:sp>
    </p:spTree>
  </p:cSld>
  <p:clrMapOvr>
    <a:masterClrMapping/>
  </p:clrMapOvr>
  <p:transition spd="slow" advTm="2000">
    <p:push dir="u"/>
  </p:transition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629DD1"/>
      </a:hlink>
      <a:folHlink>
        <a:srgbClr val="BFBFBF"/>
      </a:folHlink>
    </a:clrScheme>
    <a:fontScheme name="temp">
      <a:majorFont>
        <a:latin typeface="等线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 eaLnBrk="1" hangingPunct="1"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629DD1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演示</Application>
  <PresentationFormat>Widescreen</PresentationFormat>
  <Paragraphs>32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印品黑体</vt:lpstr>
      <vt:lpstr>黑体</vt:lpstr>
      <vt:lpstr>仓耳明楷 W03</vt:lpstr>
      <vt:lpstr>Open Sans</vt:lpstr>
      <vt:lpstr>微软雅黑</vt:lpstr>
      <vt:lpstr>Arial Narrow</vt:lpstr>
      <vt:lpstr>Segoe Print</vt:lpstr>
      <vt:lpstr>Calibri</vt:lpstr>
      <vt:lpstr>Source Sans Pro Light</vt:lpstr>
      <vt:lpstr>Arial Unicode MS</vt:lpstr>
      <vt:lpstr>等线</vt:lpstr>
      <vt:lpstr>Office 主题​​</vt:lpstr>
      <vt:lpstr>PowerPoint 演示文稿</vt:lpstr>
      <vt:lpstr>PowerPoint 演示文稿</vt:lpstr>
      <vt:lpstr>点击添加标题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李佳宇</dc:creator>
  <cp:lastModifiedBy>CSECLS2019体外年会苏红1326187896</cp:lastModifiedBy>
  <cp:revision>137</cp:revision>
  <dcterms:created xsi:type="dcterms:W3CDTF">2017-04-20T03:02:00Z</dcterms:created>
  <dcterms:modified xsi:type="dcterms:W3CDTF">2021-04-07T07:43:58Z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552766D7303348EEA9C50B1EC31FEA64</vt:lpwstr>
  </property>
  <property fmtid="{D5CDD505-2E9C-101B-9397-08002B2CF9AE}" pid="3" name="KSOProductBuildVer">
    <vt:lpwstr>2052-11.1.0.10356</vt:lpwstr>
  </property>
</Properties>
</file>